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5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emethy.levente2005@gmail.com" userId="40de31f2753eb489" providerId="LiveId" clId="{53102C49-A43E-463B-935D-AE03E5BF44BB}"/>
    <pc:docChg chg="addSld modSld sldOrd">
      <pc:chgData name="szemethy.levente2005@gmail.com" userId="40de31f2753eb489" providerId="LiveId" clId="{53102C49-A43E-463B-935D-AE03E5BF44BB}" dt="2022-03-31T16:02:01.456" v="64"/>
      <pc:docMkLst>
        <pc:docMk/>
      </pc:docMkLst>
      <pc:sldChg chg="modSp mod modAnim">
        <pc:chgData name="szemethy.levente2005@gmail.com" userId="40de31f2753eb489" providerId="LiveId" clId="{53102C49-A43E-463B-935D-AE03E5BF44BB}" dt="2022-03-31T16:02:01.456" v="64"/>
        <pc:sldMkLst>
          <pc:docMk/>
          <pc:sldMk cId="0" sldId="256"/>
        </pc:sldMkLst>
        <pc:spChg chg="mod">
          <ac:chgData name="szemethy.levente2005@gmail.com" userId="40de31f2753eb489" providerId="LiveId" clId="{53102C49-A43E-463B-935D-AE03E5BF44BB}" dt="2022-03-31T15:44:57.776" v="4" actId="1076"/>
          <ac:spMkLst>
            <pc:docMk/>
            <pc:sldMk cId="0" sldId="256"/>
            <ac:spMk id="5" creationId="{00000000-0000-0000-0000-000000000000}"/>
          </ac:spMkLst>
        </pc:spChg>
      </pc:sldChg>
      <pc:sldChg chg="addSp modSp mod">
        <pc:chgData name="szemethy.levente2005@gmail.com" userId="40de31f2753eb489" providerId="LiveId" clId="{53102C49-A43E-463B-935D-AE03E5BF44BB}" dt="2022-03-31T15:54:01.401" v="36" actId="14100"/>
        <pc:sldMkLst>
          <pc:docMk/>
          <pc:sldMk cId="0" sldId="257"/>
        </pc:sldMkLst>
        <pc:spChg chg="add mod">
          <ac:chgData name="szemethy.levente2005@gmail.com" userId="40de31f2753eb489" providerId="LiveId" clId="{53102C49-A43E-463B-935D-AE03E5BF44BB}" dt="2022-03-31T15:54:01.401" v="36" actId="14100"/>
          <ac:spMkLst>
            <pc:docMk/>
            <pc:sldMk cId="0" sldId="257"/>
            <ac:spMk id="5" creationId="{98D85130-1750-418C-83B3-B2DD2CC93666}"/>
          </ac:spMkLst>
        </pc:spChg>
      </pc:sldChg>
      <pc:sldChg chg="addSp modSp new mod ord modTransition">
        <pc:chgData name="szemethy.levente2005@gmail.com" userId="40de31f2753eb489" providerId="LiveId" clId="{53102C49-A43E-463B-935D-AE03E5BF44BB}" dt="2022-03-31T15:59:07.530" v="58"/>
        <pc:sldMkLst>
          <pc:docMk/>
          <pc:sldMk cId="3948124126" sldId="265"/>
        </pc:sldMkLst>
        <pc:picChg chg="add mod">
          <ac:chgData name="szemethy.levente2005@gmail.com" userId="40de31f2753eb489" providerId="LiveId" clId="{53102C49-A43E-463B-935D-AE03E5BF44BB}" dt="2022-03-31T15:58:42" v="56" actId="1076"/>
          <ac:picMkLst>
            <pc:docMk/>
            <pc:sldMk cId="3948124126" sldId="265"/>
            <ac:picMk id="3" creationId="{9D75EB14-7AFF-4BB5-A5CD-CA12D6D9F31D}"/>
          </ac:picMkLst>
        </pc:picChg>
        <pc:picChg chg="add mod">
          <ac:chgData name="szemethy.levente2005@gmail.com" userId="40de31f2753eb489" providerId="LiveId" clId="{53102C49-A43E-463B-935D-AE03E5BF44BB}" dt="2022-03-31T15:58:11.826" v="51" actId="1076"/>
          <ac:picMkLst>
            <pc:docMk/>
            <pc:sldMk cId="3948124126" sldId="265"/>
            <ac:picMk id="5" creationId="{19F203F8-7245-43AE-BF78-C1499B2919AA}"/>
          </ac:picMkLst>
        </pc:picChg>
        <pc:picChg chg="add mod">
          <ac:chgData name="szemethy.levente2005@gmail.com" userId="40de31f2753eb489" providerId="LiveId" clId="{53102C49-A43E-463B-935D-AE03E5BF44BB}" dt="2022-03-31T15:58:08.048" v="49" actId="1076"/>
          <ac:picMkLst>
            <pc:docMk/>
            <pc:sldMk cId="3948124126" sldId="265"/>
            <ac:picMk id="7" creationId="{FA7F5E8E-0D23-45A1-A906-B8BAB4E501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38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5562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292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i="1" dirty="0" err="1">
                <a:solidFill>
                  <a:schemeClr val="bg1">
                    <a:lumMod val="95000"/>
                  </a:schemeClr>
                </a:solidFill>
              </a:rPr>
              <a:t>TragtoShop</a:t>
            </a:r>
            <a:endParaRPr lang="en-US" sz="48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églalap 1"/>
          <p:cNvSpPr/>
          <p:nvPr/>
        </p:nvSpPr>
        <p:spPr>
          <a:xfrm>
            <a:off x="0" y="6553200"/>
            <a:ext cx="1143000" cy="304800"/>
          </a:xfrm>
          <a:prstGeom prst="rect">
            <a:avLst/>
          </a:prstGeom>
          <a:solidFill>
            <a:srgbClr val="FF9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Box 4"/>
          <p:cNvSpPr txBox="1"/>
          <p:nvPr/>
        </p:nvSpPr>
        <p:spPr>
          <a:xfrm>
            <a:off x="0" y="6322367"/>
            <a:ext cx="725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i="1" dirty="0">
                <a:solidFill>
                  <a:schemeClr val="bg1">
                    <a:lumMod val="95000"/>
                  </a:schemeClr>
                </a:solidFill>
              </a:rPr>
              <a:t>Készítették: Kovács Péter, </a:t>
            </a:r>
            <a:r>
              <a:rPr lang="hu-HU" sz="2400" i="1" dirty="0" err="1">
                <a:solidFill>
                  <a:schemeClr val="bg1">
                    <a:lumMod val="95000"/>
                  </a:schemeClr>
                </a:solidFill>
              </a:rPr>
              <a:t>Roncz</a:t>
            </a:r>
            <a:r>
              <a:rPr lang="hu-HU" sz="2400" i="1" dirty="0">
                <a:solidFill>
                  <a:schemeClr val="bg1">
                    <a:lumMod val="95000"/>
                  </a:schemeClr>
                </a:solidFill>
              </a:rPr>
              <a:t> Olivér, </a:t>
            </a:r>
            <a:r>
              <a:rPr lang="hu-HU" sz="2400" i="1" dirty="0" err="1">
                <a:solidFill>
                  <a:schemeClr val="bg1">
                    <a:lumMod val="95000"/>
                  </a:schemeClr>
                </a:solidFill>
              </a:rPr>
              <a:t>Szemethy</a:t>
            </a:r>
            <a:r>
              <a:rPr lang="hu-HU" sz="2400" i="1" dirty="0">
                <a:solidFill>
                  <a:schemeClr val="bg1">
                    <a:lumMod val="95000"/>
                  </a:schemeClr>
                </a:solidFill>
              </a:rPr>
              <a:t> Levente</a:t>
            </a:r>
            <a:endParaRPr lang="en-US" sz="24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oldalról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3000" dirty="0"/>
              <a:t>Nyitóoldal</a:t>
            </a:r>
          </a:p>
          <a:p>
            <a:r>
              <a:rPr lang="hu-HU" sz="3000" dirty="0"/>
              <a:t>Webáruház</a:t>
            </a:r>
          </a:p>
          <a:p>
            <a:r>
              <a:rPr lang="hu-HU" sz="3000" dirty="0"/>
              <a:t>Rendelés</a:t>
            </a:r>
          </a:p>
          <a:p>
            <a:r>
              <a:rPr lang="hu-HU" sz="3000" dirty="0"/>
              <a:t>Történet </a:t>
            </a:r>
          </a:p>
          <a:p>
            <a:r>
              <a:rPr lang="hu-HU" sz="3000" dirty="0"/>
              <a:t>Viccek</a:t>
            </a:r>
          </a:p>
          <a:p>
            <a:r>
              <a:rPr lang="hu-HU" sz="3000" dirty="0" err="1"/>
              <a:t>Bootstrap</a:t>
            </a:r>
            <a:r>
              <a:rPr lang="hu-HU" sz="3000" dirty="0"/>
              <a:t>, kevés </a:t>
            </a:r>
            <a:r>
              <a:rPr lang="hu-HU" sz="3000" dirty="0" err="1"/>
              <a:t>css</a:t>
            </a:r>
            <a:endParaRPr lang="hu-HU" sz="3000" dirty="0"/>
          </a:p>
          <a:p>
            <a:r>
              <a:rPr lang="hu-HU" sz="3000" dirty="0"/>
              <a:t>Pár sor JS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5233"/>
            <a:ext cx="1146147" cy="304826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8D85130-1750-418C-83B3-B2DD2CC93666}"/>
              </a:ext>
            </a:extLst>
          </p:cNvPr>
          <p:cNvSpPr txBox="1"/>
          <p:nvPr/>
        </p:nvSpPr>
        <p:spPr>
          <a:xfrm>
            <a:off x="8686800" y="0"/>
            <a:ext cx="2667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/>
              <a:t>MTZ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Roncz</a:t>
            </a:r>
            <a:r>
              <a:rPr lang="hu-HU" dirty="0"/>
              <a:t> Olivér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Rendelés</a:t>
            </a:r>
          </a:p>
          <a:p>
            <a:r>
              <a:rPr lang="hu-HU" dirty="0"/>
              <a:t>Végösszeg számoló JS</a:t>
            </a:r>
          </a:p>
          <a:p>
            <a:r>
              <a:rPr lang="hu-HU" dirty="0"/>
              <a:t>Videómegjelenítő JS</a:t>
            </a:r>
          </a:p>
          <a:p>
            <a:r>
              <a:rPr lang="hu-HU" dirty="0"/>
              <a:t>PowerPoint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3174"/>
            <a:ext cx="1146147" cy="304826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419697"/>
            <a:ext cx="3820826" cy="28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Kovács Péter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Műszaki hiba</a:t>
            </a:r>
          </a:p>
          <a:p>
            <a:r>
              <a:rPr lang="hu-HU" dirty="0"/>
              <a:t>Viccek</a:t>
            </a:r>
          </a:p>
          <a:p>
            <a:r>
              <a:rPr lang="hu-HU" dirty="0" err="1"/>
              <a:t>Képnézegetős</a:t>
            </a:r>
            <a:r>
              <a:rPr lang="hu-HU" dirty="0"/>
              <a:t> JS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3174"/>
            <a:ext cx="1146147" cy="30482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066800"/>
            <a:ext cx="2692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Szemethy</a:t>
            </a:r>
            <a:r>
              <a:rPr lang="hu-HU" dirty="0"/>
              <a:t> Levente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Főoldal</a:t>
            </a:r>
          </a:p>
          <a:p>
            <a:r>
              <a:rPr lang="hu-HU" dirty="0"/>
              <a:t>Webáruház</a:t>
            </a:r>
          </a:p>
          <a:p>
            <a:r>
              <a:rPr lang="hu-HU" dirty="0"/>
              <a:t>Történet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3174"/>
            <a:ext cx="1146147" cy="30482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329369"/>
            <a:ext cx="491336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D75EB14-7AFF-4BB5-A5CD-CA12D6D9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0102">
            <a:off x="1069740" y="3195203"/>
            <a:ext cx="4572000" cy="33718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9F203F8-7245-43AE-BF78-C1499B291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6178"/>
            <a:ext cx="3505200" cy="255892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A7F5E8E-0D23-45A1-A906-B8BAB4E5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6200" y="1524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2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Tractor-PowerPoint-Template-27318</Template>
  <TotalTime>39</TotalTime>
  <Words>47</Words>
  <Application>Microsoft Office PowerPoint</Application>
  <PresentationFormat>Diavetítés a képernyőre (4:3 oldalarány)</PresentationFormat>
  <Paragraphs>24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Office-téma</vt:lpstr>
      <vt:lpstr>PowerPoint-bemutató</vt:lpstr>
      <vt:lpstr>Az oldalról</vt:lpstr>
      <vt:lpstr>Roncz Olivér</vt:lpstr>
      <vt:lpstr>Kovács Péter</vt:lpstr>
      <vt:lpstr>Szemethy Levente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Oli</dc:creator>
  <cp:lastModifiedBy>szemethy.levente2005@gmail.com</cp:lastModifiedBy>
  <cp:revision>2</cp:revision>
  <dcterms:created xsi:type="dcterms:W3CDTF">2022-03-31T13:37:56Z</dcterms:created>
  <dcterms:modified xsi:type="dcterms:W3CDTF">2022-03-31T16:03:47Z</dcterms:modified>
</cp:coreProperties>
</file>